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5" r:id="rId4"/>
    <p:sldMasterId id="2147483686" r:id="rId5"/>
    <p:sldMasterId id="214748368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y="5143500" cx="9144000"/>
  <p:notesSz cx="6858000" cy="9144000"/>
  <p:embeddedFontLst>
    <p:embeddedFont>
      <p:font typeface="Helvetica Neue"/>
      <p:regular r:id="rId18"/>
      <p:bold r:id="rId19"/>
      <p:italic r:id="rId20"/>
      <p:boldItalic r:id="rId21"/>
    </p:embeddedFont>
    <p:embeddedFont>
      <p:font typeface="Helvetica Neue Light"/>
      <p:regular r:id="rId22"/>
      <p:bold r:id="rId23"/>
      <p:italic r:id="rId24"/>
      <p:boldItalic r:id="rId25"/>
    </p:embeddedFont>
    <p:embeddedFont>
      <p:font typeface="Century Gothic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italic.fntdata"/><Relationship Id="rId22" Type="http://schemas.openxmlformats.org/officeDocument/2006/relationships/font" Target="fonts/HelveticaNeueLight-regular.fntdata"/><Relationship Id="rId21" Type="http://schemas.openxmlformats.org/officeDocument/2006/relationships/font" Target="fonts/HelveticaNeue-boldItalic.fntdata"/><Relationship Id="rId24" Type="http://schemas.openxmlformats.org/officeDocument/2006/relationships/font" Target="fonts/HelveticaNeueLight-italic.fntdata"/><Relationship Id="rId23" Type="http://schemas.openxmlformats.org/officeDocument/2006/relationships/font" Target="fonts/HelveticaNeueLight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CenturyGothic-regular.fntdata"/><Relationship Id="rId25" Type="http://schemas.openxmlformats.org/officeDocument/2006/relationships/font" Target="fonts/HelveticaNeueLight-boldItalic.fntdata"/><Relationship Id="rId28" Type="http://schemas.openxmlformats.org/officeDocument/2006/relationships/font" Target="fonts/CenturyGothic-italic.fntdata"/><Relationship Id="rId27" Type="http://schemas.openxmlformats.org/officeDocument/2006/relationships/font" Target="fonts/CenturyGothic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CenturyGothic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HelveticaNeue-bold.fntdata"/><Relationship Id="rId18" Type="http://schemas.openxmlformats.org/officeDocument/2006/relationships/font" Target="fonts/HelveticaNeu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123b5c879_14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4123b5c879_14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11fbe5748_5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411fbe5748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411fbe5748_5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411fbe5748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11fbe5748_5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411fbe5748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b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 type="tx">
  <p:cSld name="TITLE_AND_BOD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892969" y="1701105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 Light"/>
              <a:buNone/>
              <a:defRPr b="0" i="0" sz="5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">
  <p:cSld name="TITLE_AND_BODY 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●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■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●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○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Helvetica Neue"/>
              <a:buChar char="■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892969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892969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669727" y="1339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indent="-33655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>
            <p:ph idx="2" type="pic"/>
          </p:nvPr>
        </p:nvSpPr>
        <p:spPr>
          <a:xfrm>
            <a:off x="1129605" y="334863"/>
            <a:ext cx="6876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type="title"/>
          </p:nvPr>
        </p:nvSpPr>
        <p:spPr>
          <a:xfrm>
            <a:off x="892969" y="3542854"/>
            <a:ext cx="73581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 Light"/>
              <a:buNone/>
              <a:defRPr b="0" i="0" sz="5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892969" y="4319736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4437983" y="4875609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/>
          <p:nvPr>
            <p:ph idx="2" type="pic"/>
          </p:nvPr>
        </p:nvSpPr>
        <p:spPr>
          <a:xfrm>
            <a:off x="4723805" y="334863"/>
            <a:ext cx="37506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type="title"/>
          </p:nvPr>
        </p:nvSpPr>
        <p:spPr>
          <a:xfrm>
            <a:off x="669727" y="334863"/>
            <a:ext cx="37506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2750" lIns="32750" spcFirstLastPara="1" rIns="32750" wrap="square" tIns="3275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Helvetica Neue Light"/>
              <a:buNone/>
              <a:defRPr b="0" i="0" sz="3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669727" y="2511475"/>
            <a:ext cx="37506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Helvetica Neue Light"/>
              <a:buNone/>
              <a:defRPr b="0" i="0" sz="21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 Light"/>
              <a:buNone/>
              <a:defRPr b="0" i="0" sz="5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/>
          <p:nvPr>
            <p:ph idx="2" type="pic"/>
          </p:nvPr>
        </p:nvSpPr>
        <p:spPr>
          <a:xfrm>
            <a:off x="4723805" y="1372939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7" name="Google Shape;77;p19"/>
          <p:cNvSpPr txBox="1"/>
          <p:nvPr>
            <p:ph type="title"/>
          </p:nvPr>
        </p:nvSpPr>
        <p:spPr>
          <a:xfrm>
            <a:off x="669727" y="234404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 Light"/>
              <a:buNone/>
              <a:defRPr b="0" i="0" sz="5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669727" y="1372939"/>
            <a:ext cx="37506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indent="-317500" lvl="0" marL="4572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idx="1" type="body"/>
          </p:nvPr>
        </p:nvSpPr>
        <p:spPr>
          <a:xfrm>
            <a:off x="669727" y="669727"/>
            <a:ext cx="78045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indent="-33655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 Light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>
            <p:ph idx="2" type="pic"/>
          </p:nvPr>
        </p:nvSpPr>
        <p:spPr>
          <a:xfrm>
            <a:off x="4723805" y="2685604"/>
            <a:ext cx="37506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5" name="Google Shape;85;p21"/>
          <p:cNvSpPr/>
          <p:nvPr>
            <p:ph idx="3" type="pic"/>
          </p:nvPr>
        </p:nvSpPr>
        <p:spPr>
          <a:xfrm>
            <a:off x="4728177" y="468809"/>
            <a:ext cx="37506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6" name="Google Shape;86;p21"/>
          <p:cNvSpPr/>
          <p:nvPr>
            <p:ph idx="4" type="pic"/>
          </p:nvPr>
        </p:nvSpPr>
        <p:spPr>
          <a:xfrm>
            <a:off x="669727" y="468809"/>
            <a:ext cx="3750600" cy="42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TWO_COLUMNS" type="twoColTx">
  <p:cSld name="TITLE_AND_TWO_COLUMNS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idx="1" type="body"/>
          </p:nvPr>
        </p:nvSpPr>
        <p:spPr>
          <a:xfrm>
            <a:off x="892969" y="3355330"/>
            <a:ext cx="73581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Helvetica Neue"/>
              <a:buNone/>
              <a:defRPr b="0" i="0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" name="Google Shape;90;p22"/>
          <p:cNvSpPr txBox="1"/>
          <p:nvPr>
            <p:ph idx="2" type="body"/>
          </p:nvPr>
        </p:nvSpPr>
        <p:spPr>
          <a:xfrm>
            <a:off x="892969" y="2129730"/>
            <a:ext cx="73581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indent="-2286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900"/>
              <a:buFont typeface="Avenir"/>
              <a:buNone/>
              <a:defRPr b="0" i="0" sz="3900" u="none" cap="none" strike="noStrike">
                <a:solidFill>
                  <a:srgbClr val="21212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1" name="Google Shape;91;p22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タイトルのみ">
  <p:cSld name="タイトルのみ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 txBox="1"/>
          <p:nvPr>
            <p:ph type="title"/>
          </p:nvPr>
        </p:nvSpPr>
        <p:spPr>
          <a:xfrm>
            <a:off x="457199" y="69057"/>
            <a:ext cx="8229600" cy="11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Helvetica Neue"/>
              <a:buNone/>
              <a:defRPr b="0" i="0" sz="4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12" type="sldNum"/>
          </p:nvPr>
        </p:nvSpPr>
        <p:spPr>
          <a:xfrm>
            <a:off x="6553200" y="4806270"/>
            <a:ext cx="21336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1900" lIns="41900" spcFirstLastPara="1" rIns="41900" wrap="square" tIns="4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2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Alt">
  <p:cSld name="Quote Alt">
    <p:bg>
      <p:bgPr>
        <a:solidFill>
          <a:srgbClr val="34A5DA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6"/>
          <p:cNvSpPr txBox="1"/>
          <p:nvPr>
            <p:ph idx="1" type="body"/>
          </p:nvPr>
        </p:nvSpPr>
        <p:spPr>
          <a:xfrm>
            <a:off x="4143375" y="1393031"/>
            <a:ext cx="4714800" cy="13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/>
          <a:lstStyle>
            <a:lvl1pPr indent="-22860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100"/>
              <a:buFont typeface="Arial"/>
              <a:buNone/>
              <a:defRPr b="0" i="0" sz="6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2" name="Google Shape;102;p26"/>
          <p:cNvSpPr/>
          <p:nvPr>
            <p:ph idx="2" type="pic"/>
          </p:nvPr>
        </p:nvSpPr>
        <p:spPr>
          <a:xfrm>
            <a:off x="0" y="0"/>
            <a:ext cx="38577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29450" lIns="58925" spcFirstLastPara="1" rIns="58925" wrap="square" tIns="29450"/>
          <a:lstStyle>
            <a:lvl1pPr lvl="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3" name="Google Shape;103;p26"/>
          <p:cNvSpPr txBox="1"/>
          <p:nvPr>
            <p:ph idx="3" type="body"/>
          </p:nvPr>
        </p:nvSpPr>
        <p:spPr>
          <a:xfrm>
            <a:off x="4143375" y="4107656"/>
            <a:ext cx="47148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3900"/>
              <a:buFont typeface="Arial"/>
              <a:buNone/>
              <a:defRPr b="0" i="0" sz="3900" u="none" cap="none" strike="noStrike">
                <a:solidFill>
                  <a:srgbClr val="23232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idx="12" type="sldNum"/>
          </p:nvPr>
        </p:nvSpPr>
        <p:spPr>
          <a:xfrm>
            <a:off x="8568719" y="227707"/>
            <a:ext cx="2859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38787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3878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2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ormal Slide">
  <p:cSld name="Normal Slid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7"/>
          <p:cNvSpPr txBox="1"/>
          <p:nvPr>
            <p:ph type="title"/>
          </p:nvPr>
        </p:nvSpPr>
        <p:spPr>
          <a:xfrm>
            <a:off x="182278" y="439591"/>
            <a:ext cx="8779500" cy="41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35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235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7" name="Google Shape;107;p27"/>
          <p:cNvSpPr/>
          <p:nvPr/>
        </p:nvSpPr>
        <p:spPr>
          <a:xfrm>
            <a:off x="-18630" y="324"/>
            <a:ext cx="9181200" cy="332400"/>
          </a:xfrm>
          <a:prstGeom prst="rect">
            <a:avLst/>
          </a:prstGeom>
          <a:solidFill>
            <a:srgbClr val="002350"/>
          </a:solidFill>
          <a:ln>
            <a:noFill/>
          </a:ln>
        </p:spPr>
        <p:txBody>
          <a:bodyPr anchorCtr="0" anchor="ctr" bIns="32750" lIns="32750" spcFirstLastPara="1" rIns="32750" wrap="square" tIns="327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7"/>
          <p:cNvSpPr txBox="1"/>
          <p:nvPr>
            <p:ph idx="12" type="sldNum"/>
          </p:nvPr>
        </p:nvSpPr>
        <p:spPr>
          <a:xfrm>
            <a:off x="8878987" y="494129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27"/>
          <p:cNvSpPr txBox="1"/>
          <p:nvPr>
            <p:ph idx="1" type="body"/>
          </p:nvPr>
        </p:nvSpPr>
        <p:spPr>
          <a:xfrm>
            <a:off x="1310941" y="29410"/>
            <a:ext cx="78045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indent="-228600" lvl="0" marL="457200" marR="0" rtl="0" algn="r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b="0" i="0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r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b="0" i="0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r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b="0" i="0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r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b="0" i="0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r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b="0" i="0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9"/>
          <p:cNvSpPr txBox="1"/>
          <p:nvPr>
            <p:ph type="title"/>
          </p:nvPr>
        </p:nvSpPr>
        <p:spPr>
          <a:xfrm>
            <a:off x="311708" y="744574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Arial"/>
              <a:buNone/>
              <a:defRPr b="0" i="0" sz="5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29"/>
          <p:cNvSpPr txBox="1"/>
          <p:nvPr>
            <p:ph idx="1" type="body"/>
          </p:nvPr>
        </p:nvSpPr>
        <p:spPr>
          <a:xfrm>
            <a:off x="311699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29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BODY" type="tx">
  <p:cSld name="TITLE_AND_BODY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0"/>
          <p:cNvSpPr txBox="1"/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30"/>
          <p:cNvSpPr txBox="1"/>
          <p:nvPr>
            <p:ph idx="1" type="body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_HEADER" type="secHead">
  <p:cSld name="SECTION_HEADER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1"/>
          <p:cNvSpPr txBox="1"/>
          <p:nvPr>
            <p:ph type="title"/>
          </p:nvPr>
        </p:nvSpPr>
        <p:spPr>
          <a:xfrm>
            <a:off x="311699" y="2150849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31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AND_TWO_COLUMNS" type="twoColTx">
  <p:cSld name="TITLE_AND_TWO_COLUMNS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2"/>
          <p:cNvSpPr txBox="1"/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32"/>
          <p:cNvSpPr txBox="1"/>
          <p:nvPr>
            <p:ph idx="1" type="body"/>
          </p:nvPr>
        </p:nvSpPr>
        <p:spPr>
          <a:xfrm>
            <a:off x="3116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32"/>
          <p:cNvSpPr txBox="1"/>
          <p:nvPr>
            <p:ph idx="2" type="body"/>
          </p:nvPr>
        </p:nvSpPr>
        <p:spPr>
          <a:xfrm>
            <a:off x="4832399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32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ONLY" type="titleOnly">
  <p:cSld name="TITLE_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ONLY" type="titleOnly">
  <p:cSld name="TITLE_ONL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3"/>
          <p:cNvSpPr txBox="1"/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33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_COLUMN_TEXT">
  <p:cSld name="ONE_COLUM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/>
          <p:nvPr>
            <p:ph type="title"/>
          </p:nvPr>
        </p:nvSpPr>
        <p:spPr>
          <a:xfrm>
            <a:off x="311699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Google Shape;135;p34"/>
          <p:cNvSpPr txBox="1"/>
          <p:nvPr>
            <p:ph idx="1" type="body"/>
          </p:nvPr>
        </p:nvSpPr>
        <p:spPr>
          <a:xfrm>
            <a:off x="311699" y="1389599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4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_POINT">
  <p:cSld name="MAIN_POIN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5"/>
          <p:cNvSpPr txBox="1"/>
          <p:nvPr>
            <p:ph type="title"/>
          </p:nvPr>
        </p:nvSpPr>
        <p:spPr>
          <a:xfrm>
            <a:off x="490250" y="450149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9" name="Google Shape;139;p35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_TITLE_AND_DESCRIPTION">
  <p:cSld name="SECTION_TITLE_AND_DESCRIPTION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6"/>
          <p:cNvSpPr/>
          <p:nvPr/>
        </p:nvSpPr>
        <p:spPr>
          <a:xfrm>
            <a:off x="4572000" y="24"/>
            <a:ext cx="4572000" cy="51435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Arial"/>
              <a:buNone/>
              <a:defRPr b="0" i="0" sz="4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36"/>
          <p:cNvSpPr txBox="1"/>
          <p:nvPr>
            <p:ph idx="1" type="body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36"/>
          <p:cNvSpPr txBox="1"/>
          <p:nvPr>
            <p:ph idx="2" type="body"/>
          </p:nvPr>
        </p:nvSpPr>
        <p:spPr>
          <a:xfrm>
            <a:off x="4939500" y="724199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36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">
  <p:cSld name="CAPTION_ONL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7"/>
          <p:cNvSpPr txBox="1"/>
          <p:nvPr>
            <p:ph idx="1" type="body"/>
          </p:nvPr>
        </p:nvSpPr>
        <p:spPr>
          <a:xfrm>
            <a:off x="311699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  <p:sp>
        <p:nvSpPr>
          <p:cNvPr id="148" name="Google Shape;148;p37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_NUMBER">
  <p:cSld name="BIG_NUMBER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/>
          <p:nvPr>
            <p:ph type="title"/>
          </p:nvPr>
        </p:nvSpPr>
        <p:spPr>
          <a:xfrm>
            <a:off x="311699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Arial"/>
              <a:buNone/>
              <a:defRPr b="0" i="0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Google Shape;151;p38"/>
          <p:cNvSpPr txBox="1"/>
          <p:nvPr>
            <p:ph idx="1" type="body"/>
          </p:nvPr>
        </p:nvSpPr>
        <p:spPr>
          <a:xfrm>
            <a:off x="311699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38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bg>
      <p:bgPr>
        <a:solidFill>
          <a:srgbClr val="FFFFFF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40"/>
          <p:cNvGrpSpPr/>
          <p:nvPr/>
        </p:nvGrpSpPr>
        <p:grpSpPr>
          <a:xfrm>
            <a:off x="-2" y="0"/>
            <a:ext cx="9144001" cy="5143502"/>
            <a:chOff x="-1" y="0"/>
            <a:chExt cx="9144001" cy="5143502"/>
          </a:xfrm>
        </p:grpSpPr>
        <p:sp>
          <p:nvSpPr>
            <p:cNvPr id="157" name="Google Shape;157;p40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entury Gothic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40"/>
            <p:cNvSpPr/>
            <p:nvPr/>
          </p:nvSpPr>
          <p:spPr>
            <a:xfrm>
              <a:off x="-1" y="2000250"/>
              <a:ext cx="3143400" cy="3143100"/>
            </a:xfrm>
            <a:prstGeom prst="ellipse">
              <a:avLst/>
            </a:prstGeom>
            <a:gradFill>
              <a:gsLst>
                <a:gs pos="0">
                  <a:srgbClr val="9B6BF2">
                    <a:alpha val="10980"/>
                  </a:srgbClr>
                </a:gs>
                <a:gs pos="36000">
                  <a:srgbClr val="9B6BF2">
                    <a:alpha val="9803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entury Gothic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40"/>
            <p:cNvSpPr/>
            <p:nvPr/>
          </p:nvSpPr>
          <p:spPr>
            <a:xfrm>
              <a:off x="-1" y="2171700"/>
              <a:ext cx="1771800" cy="1771800"/>
            </a:xfrm>
            <a:prstGeom prst="ellipse">
              <a:avLst/>
            </a:prstGeom>
            <a:gradFill>
              <a:gsLst>
                <a:gs pos="0">
                  <a:srgbClr val="9B6BF2">
                    <a:alpha val="7843"/>
                  </a:srgbClr>
                </a:gs>
                <a:gs pos="36000">
                  <a:srgbClr val="9B6BF2">
                    <a:alpha val="7843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entury Gothic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40"/>
            <p:cNvSpPr/>
            <p:nvPr/>
          </p:nvSpPr>
          <p:spPr>
            <a:xfrm>
              <a:off x="6456758" y="4400550"/>
              <a:ext cx="743100" cy="7428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entury Gothic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40"/>
            <p:cNvSpPr/>
            <p:nvPr/>
          </p:nvSpPr>
          <p:spPr>
            <a:xfrm>
              <a:off x="6456758" y="1257300"/>
              <a:ext cx="2114700" cy="2114700"/>
            </a:xfrm>
            <a:prstGeom prst="ellipse">
              <a:avLst/>
            </a:prstGeom>
            <a:gradFill>
              <a:gsLst>
                <a:gs pos="0">
                  <a:srgbClr val="9B6BF2">
                    <a:alpha val="6666"/>
                  </a:srgbClr>
                </a:gs>
                <a:gs pos="36000">
                  <a:srgbClr val="9B6BF2">
                    <a:alpha val="5882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entury Gothic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40"/>
            <p:cNvSpPr/>
            <p:nvPr/>
          </p:nvSpPr>
          <p:spPr>
            <a:xfrm>
              <a:off x="5999558" y="6347"/>
              <a:ext cx="1200300" cy="1200300"/>
            </a:xfrm>
            <a:prstGeom prst="ellipse">
              <a:avLst/>
            </a:prstGeom>
            <a:gradFill>
              <a:gsLst>
                <a:gs pos="0">
                  <a:srgbClr val="9B6BF2">
                    <a:alpha val="13725"/>
                  </a:srgbClr>
                </a:gs>
                <a:gs pos="36000">
                  <a:srgbClr val="9B6BF2">
                    <a:alpha val="6666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b="100%" r="100%"/>
              </a:path>
              <a:tileRect l="-100%" t="-100%"/>
            </a:gra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entury Gothic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40"/>
            <p:cNvSpPr/>
            <p:nvPr/>
          </p:nvSpPr>
          <p:spPr>
            <a:xfrm rot="-589914">
              <a:off x="6368211" y="1348145"/>
              <a:ext cx="2474552" cy="330701"/>
            </a:xfrm>
            <a:custGeom>
              <a:rect b="b" l="l" r="r" t="t"/>
              <a:pathLst>
                <a:path extrusionOk="0" h="21572" w="2160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entury Gothic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40"/>
            <p:cNvSpPr/>
            <p:nvPr/>
          </p:nvSpPr>
          <p:spPr>
            <a:xfrm>
              <a:off x="344629" y="1399803"/>
              <a:ext cx="8458182" cy="3400434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entury Gothic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40"/>
            <p:cNvSpPr/>
            <p:nvPr/>
          </p:nvSpPr>
          <p:spPr>
            <a:xfrm>
              <a:off x="0" y="1190"/>
              <a:ext cx="9143982" cy="5142312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entury Gothic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" name="Google Shape;166;p40"/>
          <p:cNvSpPr/>
          <p:nvPr/>
        </p:nvSpPr>
        <p:spPr>
          <a:xfrm>
            <a:off x="7828358" y="0"/>
            <a:ext cx="514500" cy="857400"/>
          </a:xfrm>
          <a:prstGeom prst="rect">
            <a:avLst/>
          </a:prstGeom>
          <a:solidFill>
            <a:srgbClr val="B31166"/>
          </a:solidFill>
          <a:ln>
            <a:noFill/>
          </a:ln>
          <a:effectLst>
            <a:outerShdw blurRad="25400" rotWithShape="0" dir="5400000" dist="12700">
              <a:srgbClr val="000000">
                <a:alpha val="44710"/>
              </a:srgbClr>
            </a:outerShdw>
          </a:effectLst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entury Gothic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40"/>
          <p:cNvSpPr txBox="1"/>
          <p:nvPr>
            <p:ph type="title"/>
          </p:nvPr>
        </p:nvSpPr>
        <p:spPr>
          <a:xfrm>
            <a:off x="866215" y="730250"/>
            <a:ext cx="65712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2600"/>
              <a:buFont typeface="Century Gothic"/>
              <a:buNone/>
              <a:defRPr b="0" i="0" sz="2600" u="none" cap="none" strike="noStrike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40"/>
          <p:cNvSpPr txBox="1"/>
          <p:nvPr>
            <p:ph idx="1" type="body"/>
          </p:nvPr>
        </p:nvSpPr>
        <p:spPr>
          <a:xfrm>
            <a:off x="866215" y="1952625"/>
            <a:ext cx="6619200" cy="25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89560" lvl="0" marL="4572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B31166"/>
              </a:buClr>
              <a:buSzPts val="960"/>
              <a:buFont typeface="Arial"/>
              <a:buChar char=""/>
              <a:defRPr b="0" i="0" sz="1200" u="none" cap="none" strike="noStrik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8956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B31166"/>
              </a:buClr>
              <a:buSzPts val="960"/>
              <a:buFont typeface="Arial"/>
              <a:buChar char=""/>
              <a:defRPr b="0" i="0" sz="1200" u="none" cap="none" strike="noStrik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89560" lvl="2" marL="13716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B31166"/>
              </a:buClr>
              <a:buSzPts val="960"/>
              <a:buFont typeface="Arial"/>
              <a:buChar char=""/>
              <a:defRPr b="0" i="0" sz="1200" u="none" cap="none" strike="noStrik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89560" lvl="3" marL="18288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B31166"/>
              </a:buClr>
              <a:buSzPts val="960"/>
              <a:buFont typeface="Arial"/>
              <a:buChar char=""/>
              <a:defRPr b="0" i="0" sz="1200" u="none" cap="none" strike="noStrik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89560" lvl="4" marL="22860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B31166"/>
              </a:buClr>
              <a:buSzPts val="960"/>
              <a:buFont typeface="Arial"/>
              <a:buChar char=""/>
              <a:defRPr b="0" i="0" sz="1200" u="none" cap="none" strike="noStrike">
                <a:solidFill>
                  <a:srgbClr val="40404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40"/>
          <p:cNvSpPr txBox="1"/>
          <p:nvPr>
            <p:ph idx="12" type="sldNum"/>
          </p:nvPr>
        </p:nvSpPr>
        <p:spPr>
          <a:xfrm>
            <a:off x="7897322" y="424181"/>
            <a:ext cx="3627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entury Gothic"/>
              <a:buNone/>
              <a:defRPr b="0" i="0" sz="2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_COLUMN_TEXT">
  <p:cSld name="ONE_COLUMN_TEX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_POINT">
  <p:cSld name="MAIN_POIN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0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_TITLE_AND_DESCRIPTION">
  <p:cSld name="SECTION_TITLE_AND_DESCRIPTION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0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_ONLY">
  <p:cSld name="CAPTION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_NUMBER">
  <p:cSld name="BIG_NUMB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Arial"/>
              <a:buNone/>
              <a:defRPr b="0" i="0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3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type="title"/>
          </p:nvPr>
        </p:nvSpPr>
        <p:spPr>
          <a:xfrm>
            <a:off x="669727" y="13395"/>
            <a:ext cx="7804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"/>
              <a:buNone/>
              <a:defRPr b="0" i="0" sz="5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669727" y="1372939"/>
            <a:ext cx="7804500" cy="33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2750" lIns="32750" spcFirstLastPara="1" rIns="32750" wrap="square" tIns="32750"/>
          <a:lstStyle>
            <a:lvl1pPr indent="-336550" lvl="0" marL="457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4437983" y="4878958"/>
            <a:ext cx="258900" cy="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2750" lIns="32750" spcFirstLastPara="1" rIns="32750" wrap="square" tIns="327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 Light"/>
              <a:buNone/>
              <a:defRPr b="0" i="0" sz="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1212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 txBox="1"/>
          <p:nvPr>
            <p:ph type="title"/>
          </p:nvPr>
        </p:nvSpPr>
        <p:spPr>
          <a:xfrm>
            <a:off x="311699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8"/>
          <p:cNvSpPr txBox="1"/>
          <p:nvPr>
            <p:ph idx="1" type="body"/>
          </p:nvPr>
        </p:nvSpPr>
        <p:spPr>
          <a:xfrm>
            <a:off x="311699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28"/>
          <p:cNvSpPr txBox="1"/>
          <p:nvPr>
            <p:ph idx="12" type="sldNum"/>
          </p:nvPr>
        </p:nvSpPr>
        <p:spPr>
          <a:xfrm>
            <a:off x="8684345" y="4700819"/>
            <a:ext cx="336900" cy="3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2.png"/><Relationship Id="rId7" Type="http://schemas.openxmlformats.org/officeDocument/2006/relationships/image" Target="../media/image11.png"/><Relationship Id="rId8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E101E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100" y="487282"/>
            <a:ext cx="736054" cy="647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1096" y="278177"/>
            <a:ext cx="2745534" cy="1065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73727" y="-466531"/>
            <a:ext cx="8409994" cy="7169083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1"/>
          <p:cNvSpPr txBox="1"/>
          <p:nvPr/>
        </p:nvSpPr>
        <p:spPr>
          <a:xfrm>
            <a:off x="755100" y="3919022"/>
            <a:ext cx="2424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John - AI</a:t>
            </a:r>
            <a:r>
              <a:rPr b="1" lang="en">
                <a:solidFill>
                  <a:schemeClr val="dk1"/>
                </a:solidFill>
              </a:rPr>
              <a:t> Researcher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41"/>
          <p:cNvSpPr txBox="1"/>
          <p:nvPr/>
        </p:nvSpPr>
        <p:spPr>
          <a:xfrm>
            <a:off x="755100" y="3334550"/>
            <a:ext cx="73854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Challenge #1: Handwriting OCR for Vietnamese Address</a:t>
            </a:r>
            <a:endParaRPr b="1" i="0" sz="3000" u="none" cap="none" strike="noStrike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9" name="Google Shape;179;p41"/>
          <p:cNvSpPr/>
          <p:nvPr/>
        </p:nvSpPr>
        <p:spPr>
          <a:xfrm>
            <a:off x="1123126" y="1655862"/>
            <a:ext cx="561104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AI Marathon Challenge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0"/>
          <p:cNvSpPr txBox="1"/>
          <p:nvPr/>
        </p:nvSpPr>
        <p:spPr>
          <a:xfrm>
            <a:off x="869825" y="3011862"/>
            <a:ext cx="55758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" sz="3000" u="none" cap="none" strike="noStrike">
                <a:solidFill>
                  <a:srgbClr val="E9704E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/>
          </a:p>
        </p:txBody>
      </p:sp>
      <p:sp>
        <p:nvSpPr>
          <p:cNvPr id="272" name="Google Shape;272;p50"/>
          <p:cNvSpPr txBox="1"/>
          <p:nvPr/>
        </p:nvSpPr>
        <p:spPr>
          <a:xfrm>
            <a:off x="869825" y="3529063"/>
            <a:ext cx="5121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t/>
            </a:r>
            <a:endParaRPr b="1" i="1" sz="1400" u="none" cap="none" strike="noStrike">
              <a:solidFill>
                <a:srgbClr val="EFEFE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86" y="366433"/>
            <a:ext cx="1610893" cy="294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8163" y="137173"/>
            <a:ext cx="1573964" cy="60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62671" y="3783582"/>
            <a:ext cx="1424255" cy="1200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-5400000">
            <a:off x="-939724" y="3850579"/>
            <a:ext cx="2402053" cy="724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 rot="10800000">
            <a:off x="869825" y="4701501"/>
            <a:ext cx="1599055" cy="448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2"/>
          <p:cNvSpPr txBox="1"/>
          <p:nvPr/>
        </p:nvSpPr>
        <p:spPr>
          <a:xfrm>
            <a:off x="1353339" y="1407695"/>
            <a:ext cx="5794500" cy="21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Challenge statement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❖"/>
            </a:pP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Evaluation metric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" sz="1800"/>
              <a:t>Submission requirement</a:t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36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42"/>
          <p:cNvSpPr txBox="1"/>
          <p:nvPr/>
        </p:nvSpPr>
        <p:spPr>
          <a:xfrm>
            <a:off x="1353339" y="1060595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87BAC3"/>
                </a:solidFill>
                <a:latin typeface="Arial"/>
                <a:ea typeface="Arial"/>
                <a:cs typeface="Arial"/>
                <a:sym typeface="Arial"/>
              </a:rPr>
              <a:t>Outline	</a:t>
            </a:r>
            <a:endParaRPr b="1" i="0" sz="2400" u="none" cap="none" strike="noStrike">
              <a:solidFill>
                <a:srgbClr val="87BA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86" y="4536097"/>
            <a:ext cx="1610891" cy="294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8163" y="4233685"/>
            <a:ext cx="1573964" cy="60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139154" y="159631"/>
            <a:ext cx="1773174" cy="1495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86" y="4536097"/>
            <a:ext cx="1610893" cy="294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8163" y="4233685"/>
            <a:ext cx="1573964" cy="60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139154" y="159631"/>
            <a:ext cx="1773174" cy="149502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43"/>
          <p:cNvSpPr txBox="1"/>
          <p:nvPr/>
        </p:nvSpPr>
        <p:spPr>
          <a:xfrm>
            <a:off x="1353339" y="1407695"/>
            <a:ext cx="6641806" cy="21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</a:t>
            </a:r>
            <a:r>
              <a:rPr b="0" i="0" lang="en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iven an image of a handwritten line, participants are required to create an OCR model to transcribe the image into text.</a:t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36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43"/>
          <p:cNvSpPr txBox="1"/>
          <p:nvPr/>
        </p:nvSpPr>
        <p:spPr>
          <a:xfrm>
            <a:off x="1353339" y="1060595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87BAC3"/>
                </a:solidFill>
              </a:rPr>
              <a:t>Challenge statement</a:t>
            </a:r>
            <a:endParaRPr b="1" i="0" sz="2400" u="none" cap="none" strike="noStrike">
              <a:solidFill>
                <a:srgbClr val="87BA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32350" y="2776420"/>
            <a:ext cx="5675411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43"/>
          <p:cNvSpPr/>
          <p:nvPr/>
        </p:nvSpPr>
        <p:spPr>
          <a:xfrm>
            <a:off x="1821775" y="3877350"/>
            <a:ext cx="5386500" cy="294000"/>
          </a:xfrm>
          <a:prstGeom prst="rect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Số 370/8 khu phố 5B, phường Tân Biên, Biên Hòa, Đồng Nai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43"/>
          <p:cNvSpPr/>
          <p:nvPr/>
        </p:nvSpPr>
        <p:spPr>
          <a:xfrm>
            <a:off x="4250000" y="3548425"/>
            <a:ext cx="436500" cy="294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86" y="4536097"/>
            <a:ext cx="1610893" cy="294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8163" y="4233685"/>
            <a:ext cx="1573964" cy="60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139154" y="159631"/>
            <a:ext cx="1773174" cy="149502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4"/>
          <p:cNvSpPr txBox="1"/>
          <p:nvPr/>
        </p:nvSpPr>
        <p:spPr>
          <a:xfrm>
            <a:off x="1353350" y="1716725"/>
            <a:ext cx="6790500" cy="24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Evaluation </a:t>
            </a:r>
            <a:r>
              <a:rPr lang="en" sz="1800"/>
              <a:t>is based on </a:t>
            </a:r>
            <a:r>
              <a:rPr lang="en" sz="1800"/>
              <a:t>character error rate (CER)</a:t>
            </a:r>
            <a:endParaRPr sz="18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CER is calculated based on E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dit </a:t>
            </a:r>
            <a:r>
              <a:rPr lang="en" sz="1600"/>
              <a:t>d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istance (</a:t>
            </a:r>
            <a:r>
              <a:rPr lang="en" sz="1600"/>
              <a:t>or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Levenshtein </a:t>
            </a:r>
            <a:r>
              <a:rPr lang="en" sz="1600"/>
              <a:t>distance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Given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600"/>
              <a:t>a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predicted string A, and the ground truth string B, CER </a:t>
            </a:r>
            <a:r>
              <a:rPr lang="en" sz="1600"/>
              <a:t>is specified by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800">
              <a:solidFill>
                <a:srgbClr val="363636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800">
              <a:solidFill>
                <a:srgbClr val="3636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800"/>
              <a:t>Evaluation is based on character error rate (CER)</a:t>
            </a:r>
            <a:endParaRPr b="1" sz="1800">
              <a:solidFill>
                <a:srgbClr val="363636"/>
              </a:solidFill>
            </a:endParaRPr>
          </a:p>
        </p:txBody>
      </p:sp>
      <p:sp>
        <p:nvSpPr>
          <p:cNvPr id="209" name="Google Shape;209;p44"/>
          <p:cNvSpPr txBox="1"/>
          <p:nvPr/>
        </p:nvSpPr>
        <p:spPr>
          <a:xfrm>
            <a:off x="1353339" y="1060595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87BAC3"/>
                </a:solidFill>
                <a:latin typeface="Arial"/>
                <a:ea typeface="Arial"/>
                <a:cs typeface="Arial"/>
                <a:sym typeface="Arial"/>
              </a:rPr>
              <a:t>Evaluation metrics</a:t>
            </a:r>
            <a:endParaRPr/>
          </a:p>
        </p:txBody>
      </p:sp>
      <p:pic>
        <p:nvPicPr>
          <p:cNvPr id="210" name="Google Shape;210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80300" y="2936150"/>
            <a:ext cx="3183775" cy="653625"/>
          </a:xfrm>
          <a:prstGeom prst="rect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1" name="Google Shape;211;p4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21928" y="4057896"/>
            <a:ext cx="2329570" cy="607175"/>
          </a:xfrm>
          <a:prstGeom prst="rect">
            <a:avLst/>
          </a:prstGeom>
          <a:noFill/>
          <a:ln cap="flat" cmpd="sng" w="952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86" y="4536097"/>
            <a:ext cx="1610893" cy="294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8163" y="4233685"/>
            <a:ext cx="1573964" cy="60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139153" y="159630"/>
            <a:ext cx="1773175" cy="149503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45"/>
          <p:cNvSpPr txBox="1"/>
          <p:nvPr/>
        </p:nvSpPr>
        <p:spPr>
          <a:xfrm>
            <a:off x="1353350" y="1401500"/>
            <a:ext cx="6858900" cy="21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000000"/>
                </a:solidFill>
              </a:rPr>
              <a:t>When calculating CER, participants </a:t>
            </a:r>
            <a:r>
              <a:rPr b="1" lang="en" sz="1800"/>
              <a:t>would</a:t>
            </a:r>
            <a:r>
              <a:rPr b="1" i="0" lang="en" sz="1800" u="none" cap="none" strike="noStrike">
                <a:solidFill>
                  <a:srgbClr val="000000"/>
                </a:solidFill>
              </a:rPr>
              <a:t> aware that:</a:t>
            </a:r>
            <a:endParaRPr b="1" sz="1800"/>
          </a:p>
          <a:p>
            <a:pPr indent="-330200" lvl="0" marL="457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/>
              <a:t>C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ase sensitiv</a:t>
            </a:r>
            <a:r>
              <a:rPr lang="en" sz="1600"/>
              <a:t>ity, 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e.g. ‘A’ and ‘a’ </a:t>
            </a:r>
            <a:r>
              <a:rPr lang="en" sz="1600"/>
              <a:t>are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different</a:t>
            </a:r>
            <a:r>
              <a:rPr lang="en" sz="1600"/>
              <a:t>.</a:t>
            </a:r>
            <a:endParaRPr sz="1600"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/>
              <a:t>L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ocation of diacritic mark matters, e.g. </a:t>
            </a:r>
            <a:r>
              <a:rPr lang="en" sz="1600"/>
              <a:t>‘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Hoà</a:t>
            </a:r>
            <a:r>
              <a:rPr lang="en" sz="1600"/>
              <a:t>’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600"/>
              <a:t>and ‘</a:t>
            </a:r>
            <a:r>
              <a:rPr lang="en" sz="1600"/>
              <a:t>Hòa’</a:t>
            </a: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are different</a:t>
            </a:r>
            <a:r>
              <a:rPr lang="en" sz="1600"/>
              <a:t>.</a:t>
            </a:r>
            <a:endParaRPr sz="16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3636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5"/>
          <p:cNvSpPr txBox="1"/>
          <p:nvPr/>
        </p:nvSpPr>
        <p:spPr>
          <a:xfrm>
            <a:off x="1353339" y="1060595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87BAC3"/>
                </a:solidFill>
                <a:latin typeface="Arial"/>
                <a:ea typeface="Arial"/>
                <a:cs typeface="Arial"/>
                <a:sym typeface="Arial"/>
              </a:rPr>
              <a:t>Evaluation metrics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15" id="225" name="Google Shape;22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86" y="4536097"/>
            <a:ext cx="1610893" cy="2941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8" id="226" name="Google Shape;226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8163" y="4233684"/>
            <a:ext cx="1573965" cy="6071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21" id="227" name="Google Shape;227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139153" y="159631"/>
            <a:ext cx="1773175" cy="1495029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6"/>
          <p:cNvSpPr txBox="1"/>
          <p:nvPr/>
        </p:nvSpPr>
        <p:spPr>
          <a:xfrm>
            <a:off x="1183350" y="1501603"/>
            <a:ext cx="78330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First round  </a:t>
            </a:r>
            <a:endParaRPr b="1" sz="18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Executable files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Result on sample dataset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Second round</a:t>
            </a:r>
            <a:endParaRPr b="1" sz="18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Code and executable files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Proposal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Third round: </a:t>
            </a:r>
            <a:endParaRPr b="1" sz="18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AI camp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229" name="Google Shape;229;p46"/>
          <p:cNvSpPr txBox="1"/>
          <p:nvPr/>
        </p:nvSpPr>
        <p:spPr>
          <a:xfrm>
            <a:off x="1183354" y="864262"/>
            <a:ext cx="70359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87BAC3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87BAC3"/>
                </a:solidFill>
              </a:rPr>
              <a:t>Submission requirement</a:t>
            </a:r>
            <a:endParaRPr b="1" i="0" sz="2400" u="none" cap="none" strike="noStrike">
              <a:solidFill>
                <a:srgbClr val="87BAC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86" y="4536097"/>
            <a:ext cx="1610891" cy="294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8163" y="4233685"/>
            <a:ext cx="1573964" cy="60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139153" y="159630"/>
            <a:ext cx="1773175" cy="149503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47"/>
          <p:cNvSpPr txBox="1"/>
          <p:nvPr/>
        </p:nvSpPr>
        <p:spPr>
          <a:xfrm>
            <a:off x="1229589" y="560033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87BAC3"/>
                </a:solidFill>
              </a:rPr>
              <a:t>About Cinnamon AI Marathon</a:t>
            </a:r>
            <a:endParaRPr/>
          </a:p>
        </p:txBody>
      </p:sp>
      <p:pic>
        <p:nvPicPr>
          <p:cNvPr id="238" name="Google Shape;238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32675" y="1062288"/>
            <a:ext cx="503800" cy="5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7"/>
          <p:cNvSpPr txBox="1"/>
          <p:nvPr/>
        </p:nvSpPr>
        <p:spPr>
          <a:xfrm>
            <a:off x="2414800" y="1062300"/>
            <a:ext cx="37902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Time: 25th August to 28th October, 2018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12588" y="1828125"/>
            <a:ext cx="543973" cy="5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7"/>
          <p:cNvSpPr txBox="1"/>
          <p:nvPr/>
        </p:nvSpPr>
        <p:spPr>
          <a:xfrm>
            <a:off x="2406050" y="1478950"/>
            <a:ext cx="4683000" cy="1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Kick-off event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Circo Coworking Space, 1st - 2nd Floor, 384 Hoang Dieu Street, District 4, HCMC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Workshop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Hanoi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 Bootcamp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VC3/40 Villa Vinhome Golden River, 2 Ton Duc Thang, Ben Nghe Ward, District 1, HCMC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229602" y="2951225"/>
            <a:ext cx="636744" cy="63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7"/>
          <p:cNvSpPr txBox="1"/>
          <p:nvPr/>
        </p:nvSpPr>
        <p:spPr>
          <a:xfrm>
            <a:off x="2414800" y="3172425"/>
            <a:ext cx="5558400" cy="9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</a:rPr>
              <a:t>Target candidate</a:t>
            </a:r>
            <a:r>
              <a:rPr b="1" lang="en"/>
              <a:t>s: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Entry/Junior AI talents (Open for oversea talents, </a:t>
            </a:r>
            <a:r>
              <a:rPr lang="en" sz="1200">
                <a:highlight>
                  <a:srgbClr val="FFFFFF"/>
                </a:highlight>
              </a:rPr>
              <a:t>also</a:t>
            </a: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b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	 </a:t>
            </a:r>
            <a:r>
              <a:rPr lang="en" sz="1200">
                <a:highlight>
                  <a:srgbClr val="FFFFFF"/>
                </a:highlight>
              </a:rPr>
              <a:t>   </a:t>
            </a: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 Math</a:t>
            </a:r>
            <a:b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	    - Critical thinking/Problem solving skills</a:t>
            </a:r>
            <a:b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b="0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			    - GRIT: passion &amp; perseverance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86" y="4536097"/>
            <a:ext cx="1610891" cy="294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8163" y="4233685"/>
            <a:ext cx="1573964" cy="60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139153" y="159630"/>
            <a:ext cx="1773175" cy="149503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8"/>
          <p:cNvSpPr txBox="1"/>
          <p:nvPr/>
        </p:nvSpPr>
        <p:spPr>
          <a:xfrm>
            <a:off x="1309139" y="654070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87BAC3"/>
                </a:solidFill>
              </a:rPr>
              <a:t>Cinnamon AI Marathon Award</a:t>
            </a:r>
            <a:endParaRPr/>
          </a:p>
        </p:txBody>
      </p:sp>
      <p:pic>
        <p:nvPicPr>
          <p:cNvPr id="252" name="Google Shape;252;p4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56548" y="1410162"/>
            <a:ext cx="3055351" cy="305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86" y="4536097"/>
            <a:ext cx="1610891" cy="294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08163" y="4233685"/>
            <a:ext cx="1573964" cy="60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139153" y="159630"/>
            <a:ext cx="1773175" cy="149503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9"/>
          <p:cNvSpPr txBox="1"/>
          <p:nvPr/>
        </p:nvSpPr>
        <p:spPr>
          <a:xfrm>
            <a:off x="1353339" y="503845"/>
            <a:ext cx="70359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2400">
                <a:solidFill>
                  <a:srgbClr val="87BAC3"/>
                </a:solidFill>
              </a:rPr>
              <a:t>Timeline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" sz="2400">
                <a:solidFill>
                  <a:srgbClr val="87BAC3"/>
                </a:solidFill>
              </a:rPr>
              <a:t> </a:t>
            </a:r>
            <a:endParaRPr/>
          </a:p>
        </p:txBody>
      </p:sp>
      <p:sp>
        <p:nvSpPr>
          <p:cNvPr id="261" name="Google Shape;261;p49"/>
          <p:cNvSpPr txBox="1"/>
          <p:nvPr/>
        </p:nvSpPr>
        <p:spPr>
          <a:xfrm>
            <a:off x="3652125" y="961538"/>
            <a:ext cx="44733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25th August - 15th </a:t>
            </a:r>
            <a:r>
              <a:rPr b="1" lang="en" sz="1200"/>
              <a:t>September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Team/Individual registration</a:t>
            </a:r>
            <a:endParaRPr sz="12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Receiving challenge and data sample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16th September - 5th October</a:t>
            </a:r>
            <a:endParaRPr sz="12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Release training data, proposal guidelines, upload submission on Leaderboard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49"/>
          <p:cNvSpPr/>
          <p:nvPr/>
        </p:nvSpPr>
        <p:spPr>
          <a:xfrm>
            <a:off x="1353350" y="1350113"/>
            <a:ext cx="1929000" cy="7533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Phase 1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Challenge Exposure &amp; </a:t>
            </a:r>
            <a:r>
              <a:rPr lang="en" sz="1200"/>
              <a:t>Solution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Submission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49"/>
          <p:cNvSpPr/>
          <p:nvPr/>
        </p:nvSpPr>
        <p:spPr>
          <a:xfrm>
            <a:off x="1353350" y="2366450"/>
            <a:ext cx="1929000" cy="7533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Phase 2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Proposal Evaluation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9"/>
          <p:cNvSpPr txBox="1"/>
          <p:nvPr/>
        </p:nvSpPr>
        <p:spPr>
          <a:xfrm>
            <a:off x="3652125" y="2235725"/>
            <a:ext cx="3829200" cy="11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5th Oct - 14th October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Round 1: </a:t>
            </a:r>
            <a:r>
              <a:rPr lang="en" sz="1200"/>
              <a:t>Top 20 for each challenge submit code for private test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Round 2: Proposal subm</a:t>
            </a:r>
            <a:r>
              <a:rPr lang="en" sz="1200"/>
              <a:t>ission &amp; 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Interview (in Hanoi &amp; HCMC).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9"/>
          <p:cNvSpPr txBox="1"/>
          <p:nvPr/>
        </p:nvSpPr>
        <p:spPr>
          <a:xfrm>
            <a:off x="3652125" y="3493300"/>
            <a:ext cx="4120500" cy="8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26th-27th-28th October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Intensive coding &amp; coaching in HCM office</a:t>
            </a:r>
            <a:r>
              <a:rPr lang="en" sz="1200"/>
              <a:t> for top 6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Conclusion and award ceremony.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9"/>
          <p:cNvSpPr/>
          <p:nvPr/>
        </p:nvSpPr>
        <p:spPr>
          <a:xfrm>
            <a:off x="1353350" y="3531100"/>
            <a:ext cx="1929000" cy="753300"/>
          </a:xfrm>
          <a:prstGeom prst="rect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Phase 3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 Bootcamp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212121"/>
      </a:dk1>
      <a:lt1>
        <a:srgbClr val="FFFFFF"/>
      </a:lt1>
      <a:dk2>
        <a:srgbClr val="A7A7A7"/>
      </a:dk2>
      <a:lt2>
        <a:srgbClr val="535353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